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3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8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3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E669C190-35D7-4613-9098-6826FA3665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3B35480-6C26-4B2B-8548-D645B52BA2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7A926-B3BF-4F22-BBDB-257C4B9BAD5C}" type="datetimeFigureOut">
              <a:rPr lang="es-MX" smtClean="0"/>
              <a:t>23/08/2026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9C4BAB1-4866-4EB4-BA94-F5451CC916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4B552C3-EB11-41BE-BA6F-7A8E0FB173E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5D8321-752D-4D95-BFB0-2BD5DC05D4E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9500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33988-817C-4635-9DF7-52BC39087063}" type="datetimeFigureOut">
              <a:rPr lang="es-MX" smtClean="0"/>
              <a:t>23/08/2026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C11D0-112F-436B-9803-6B122219C1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3429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2C957-DDE8-47F0-BAE8-CE1EAB60FF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30175" y="1428750"/>
            <a:ext cx="5278877" cy="1778986"/>
          </a:xfrm>
        </p:spPr>
        <p:txBody>
          <a:bodyPr anchor="b">
            <a:noAutofit/>
          </a:bodyPr>
          <a:lstStyle>
            <a:lvl1pPr algn="ctr">
              <a:defRPr sz="4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Titulo</a:t>
            </a:r>
            <a:br>
              <a:rPr lang="es-MX" dirty="0"/>
            </a:br>
            <a:r>
              <a:rPr lang="es-ES" dirty="0"/>
              <a:t> de la línea temática</a:t>
            </a:r>
            <a:endParaRPr lang="es-MX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88F2F01-20AE-4E9C-97D1-226D10A4976E}"/>
              </a:ext>
            </a:extLst>
          </p:cNvPr>
          <p:cNvSpPr txBox="1"/>
          <p:nvPr userDrawn="1"/>
        </p:nvSpPr>
        <p:spPr>
          <a:xfrm>
            <a:off x="784815" y="1350787"/>
            <a:ext cx="456582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3600" b="1" dirty="0">
                <a:solidFill>
                  <a:srgbClr val="0C3B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1ra Reunión Interna de Evaluación</a:t>
            </a:r>
          </a:p>
          <a:p>
            <a:pPr algn="ctr"/>
            <a:r>
              <a:rPr lang="es-MX" sz="3600" b="1" dirty="0">
                <a:solidFill>
                  <a:srgbClr val="0C3B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Tren Interurbano México – Toluca</a:t>
            </a:r>
          </a:p>
          <a:p>
            <a:pPr algn="ctr"/>
            <a:r>
              <a:rPr lang="es-MX" sz="3600" b="1" dirty="0">
                <a:solidFill>
                  <a:srgbClr val="0C3B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“El Insurgente”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B500853-862F-4EF4-8906-91EE122B6949}"/>
              </a:ext>
            </a:extLst>
          </p:cNvPr>
          <p:cNvSpPr txBox="1"/>
          <p:nvPr userDrawn="1"/>
        </p:nvSpPr>
        <p:spPr>
          <a:xfrm>
            <a:off x="589486" y="4983993"/>
            <a:ext cx="48201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s-MX" sz="1400" b="0" i="0" dirty="0">
                <a:solidFill>
                  <a:srgbClr val="211815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Compartiendo conocimiento, innovación y experiencia para mejorar y transformar la movilidad del futuro.</a:t>
            </a:r>
            <a:endParaRPr lang="es-MX" sz="14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5C1BF51-D189-44C7-8359-6C5A50408FDA}"/>
              </a:ext>
            </a:extLst>
          </p:cNvPr>
          <p:cNvCxnSpPr/>
          <p:nvPr userDrawn="1"/>
        </p:nvCxnSpPr>
        <p:spPr>
          <a:xfrm>
            <a:off x="706932" y="5609345"/>
            <a:ext cx="3959826" cy="0"/>
          </a:xfrm>
          <a:prstGeom prst="line">
            <a:avLst/>
          </a:prstGeom>
          <a:ln>
            <a:solidFill>
              <a:srgbClr val="0C3B4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61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7E3295-2316-42E2-B797-D7F7E8133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DC46A5-AB8B-48AC-B227-70780938D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E02386-2B33-4794-B4AC-AF669A6EE9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321668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0EBEDC-2E0A-460C-B606-5A66C838A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8460" y="6356350"/>
            <a:ext cx="345494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76AF94-F3FD-4AA1-A343-E5D24DAD5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8242" y="6443663"/>
            <a:ext cx="565558" cy="277812"/>
          </a:xfrm>
          <a:prstGeom prst="rect">
            <a:avLst/>
          </a:prstGeom>
        </p:spPr>
        <p:txBody>
          <a:bodyPr/>
          <a:lstStyle/>
          <a:p>
            <a:fld id="{9B214250-E087-49BF-934E-8B3B49936B7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44044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410A3F-5733-4FC3-8C25-BE6F91663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69D691-D9EA-444B-98DE-7CEA948C5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C34E0E-F393-4A39-87BB-FFB2E5516F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321668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E62E49-8786-496D-967D-990F9254E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8460" y="6356350"/>
            <a:ext cx="345494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6CFDD-5897-4958-9828-79672C8C9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6966" y="6356350"/>
            <a:ext cx="506834" cy="365125"/>
          </a:xfrm>
          <a:prstGeom prst="rect">
            <a:avLst/>
          </a:prstGeom>
        </p:spPr>
        <p:txBody>
          <a:bodyPr/>
          <a:lstStyle/>
          <a:p>
            <a:fld id="{9B214250-E087-49BF-934E-8B3B49936B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240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FDC13-0D7A-4273-B031-E31C71920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49E0B7-E020-4C55-ACAC-24CD83ED6C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C6D9D03-FB1A-4F4A-A572-E825960E6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652113-0F8E-4B49-87F1-D402275354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321668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D131E1-3D9D-4B4A-AC89-F76F2457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8460" y="6356350"/>
            <a:ext cx="345494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0C19D8-FD3C-4F98-8C5C-A6BE3D60F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214250-E087-49BF-934E-8B3B49936B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3909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3674B9-656D-45C5-BFF8-0C859D644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21127D-CC3A-4638-B1A6-2AEE0F9CF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779D96-2DF9-4902-9D78-F84F822FCB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3825FCF-D0FF-4CFB-B091-7F9F4B5ED8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C48D3A-FAAF-4FCA-BDE2-F1F3D5D37C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1CFA504-7DB1-4A6E-BA17-9BE6B2FE18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321668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60DD7FF-98E1-4FD9-941A-B5433610E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8460" y="6356350"/>
            <a:ext cx="345494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D0BAEB5-EC82-42FD-B015-77254D143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3408" y="6356350"/>
            <a:ext cx="540391" cy="365125"/>
          </a:xfrm>
          <a:prstGeom prst="rect">
            <a:avLst/>
          </a:prstGeom>
        </p:spPr>
        <p:txBody>
          <a:bodyPr/>
          <a:lstStyle/>
          <a:p>
            <a:fld id="{9B214250-E087-49BF-934E-8B3B49936B7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90871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C4B47B-FE9B-47B7-A158-4D3F95F29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15430DA-027B-4431-89FF-D51F2DCE25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321668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8F95112-54A7-401C-937B-B5958FA8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8460" y="6356350"/>
            <a:ext cx="345494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00BA232-45D7-414B-9698-3191F7FAC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5962" y="6356350"/>
            <a:ext cx="657837" cy="365125"/>
          </a:xfrm>
          <a:prstGeom prst="rect">
            <a:avLst/>
          </a:prstGeom>
        </p:spPr>
        <p:txBody>
          <a:bodyPr/>
          <a:lstStyle/>
          <a:p>
            <a:fld id="{9B214250-E087-49BF-934E-8B3B49936B7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29891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281A45B-0544-4F10-B041-EEAA7B9AAB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321668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03F3B30-B7B7-4536-8910-7609F7E06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8460" y="6356350"/>
            <a:ext cx="345494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FCF8ACE-216D-4C58-9848-6557BD56A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7908" y="6356350"/>
            <a:ext cx="615892" cy="365125"/>
          </a:xfrm>
          <a:prstGeom prst="rect">
            <a:avLst/>
          </a:prstGeom>
        </p:spPr>
        <p:txBody>
          <a:bodyPr/>
          <a:lstStyle/>
          <a:p>
            <a:fld id="{9B214250-E087-49BF-934E-8B3B49936B79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28012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B62E98-72B9-4BEE-AB34-1CFB0C726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3EA954-198C-48CD-AC9F-4CA2824C4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3227D3A-F6CD-47D8-9C0F-1D0E2656B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A9715E-B24A-4598-964F-D23861C99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321668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705E6F-E7F5-478B-879F-88CD1BD68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8460" y="6356350"/>
            <a:ext cx="345494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B9B83D1-A09C-49BA-A250-8E521CD20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6296" y="6417578"/>
            <a:ext cx="607503" cy="303897"/>
          </a:xfrm>
          <a:prstGeom prst="rect">
            <a:avLst/>
          </a:prstGeom>
        </p:spPr>
        <p:txBody>
          <a:bodyPr/>
          <a:lstStyle/>
          <a:p>
            <a:fld id="{9B214250-E087-49BF-934E-8B3B49936B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1015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B0F21A-99B0-418D-9AC1-A8F870D8E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87A499C-57E4-46AD-A701-DFBAB95EC5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08E7D58-4F8E-4A2A-BA1D-6DAD10FB9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5DA868-6FA4-4022-8E11-F945501688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321668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CF73C9-2FC2-45C2-B78D-8255D749F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8460" y="6356350"/>
            <a:ext cx="345494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68D8C42-D30B-4526-9765-48DAF48A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4686" y="6356350"/>
            <a:ext cx="599114" cy="365125"/>
          </a:xfrm>
          <a:prstGeom prst="rect">
            <a:avLst/>
          </a:prstGeom>
        </p:spPr>
        <p:txBody>
          <a:bodyPr/>
          <a:lstStyle/>
          <a:p>
            <a:fld id="{9B214250-E087-49BF-934E-8B3B49936B7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522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5783BF53-611F-4FD9-9C99-A05B8427574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11" y="102950"/>
            <a:ext cx="1926077" cy="37799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62E52CC-379C-4847-A095-C401133CC19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890" y="102950"/>
            <a:ext cx="1501366" cy="316015"/>
          </a:xfrm>
          <a:prstGeom prst="rect">
            <a:avLst/>
          </a:prstGeom>
        </p:spPr>
      </p:pic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89F3B13-6481-44F8-8BCD-44BF8150F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404"/>
            <a:ext cx="10515600" cy="966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E4F307-7EA0-4B48-8D3A-1996EAA6E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92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3F984F8-A222-4638-B6D5-43D8F4F1B31B}"/>
              </a:ext>
            </a:extLst>
          </p:cNvPr>
          <p:cNvSpPr/>
          <p:nvPr userDrawn="1"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rgbClr val="0C3B43"/>
          </a:solidFill>
          <a:ln>
            <a:solidFill>
              <a:srgbClr val="0C3B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E663EDF-795E-4972-899A-FB72C675C7AF}"/>
              </a:ext>
            </a:extLst>
          </p:cNvPr>
          <p:cNvPicPr/>
          <p:nvPr userDrawn="1"/>
        </p:nvPicPr>
        <p:blipFill>
          <a:blip r:embed="rId14">
            <a:clrChange>
              <a:clrFrom>
                <a:srgbClr val="FDFDFE"/>
              </a:clrFrom>
              <a:clrTo>
                <a:srgbClr val="FD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225" y="47338"/>
            <a:ext cx="1920528" cy="96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13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4D7AC4-C56E-4349-8534-9CA0475D49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7905AE-B1AE-4F74-AFFC-A782FD1DC08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878594" y="3429000"/>
            <a:ext cx="3162557" cy="1011195"/>
          </a:xfrm>
        </p:spPr>
        <p:txBody>
          <a:bodyPr/>
          <a:lstStyle/>
          <a:p>
            <a:endParaRPr lang="es-MX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49269B5-56B6-4679-92B0-C8C1B18046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13"/>
          <a:stretch/>
        </p:blipFill>
        <p:spPr>
          <a:xfrm>
            <a:off x="8706891" y="4910449"/>
            <a:ext cx="3227761" cy="177898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BDB78C5-9109-4969-A340-C55AC0E645DC}"/>
              </a:ext>
            </a:extLst>
          </p:cNvPr>
          <p:cNvSpPr txBox="1"/>
          <p:nvPr/>
        </p:nvSpPr>
        <p:spPr>
          <a:xfrm>
            <a:off x="8847438" y="5338582"/>
            <a:ext cx="144106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APLICACIÓN DE PALETA DE COLORES</a:t>
            </a:r>
            <a:br>
              <a:rPr lang="es-MX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Homologar títulos, encabezados</a:t>
            </a:r>
            <a:r>
              <a:rPr lang="es-MX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imágenes y elementos gráficos</a:t>
            </a:r>
            <a:r>
              <a:rPr lang="es-MX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conforme a la paleta establecida.</a:t>
            </a:r>
          </a:p>
          <a:p>
            <a:pPr algn="just"/>
            <a:br>
              <a:rPr lang="es-MX" sz="7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7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Eliminar este recuadro en la versión final.</a:t>
            </a:r>
          </a:p>
        </p:txBody>
      </p:sp>
    </p:spTree>
    <p:extLst>
      <p:ext uri="{BB962C8B-B14F-4D97-AF65-F5344CB8AC3E}">
        <p14:creationId xmlns:p14="http://schemas.microsoft.com/office/powerpoint/2010/main" val="3012388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45FD1-53FC-4A92-9A9D-08A5F91FC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55EE64-A3BB-4D1A-956D-453AF70D1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1D08FF-A723-48E4-BD74-F2D987EE7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4250-E087-49BF-934E-8B3B49936B79}" type="slidenum">
              <a:rPr lang="es-MX" smtClean="0"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07959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61CE80-3BB1-4CE8-9742-9829648D0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66776"/>
            <a:ext cx="10515600" cy="823912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643E1C-B717-4733-96C9-08FFA2C6C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2CEF6D-0726-488E-BD67-B12CA8DFA1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5FA8A2-3C59-4560-A662-8EEECD9F44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5ABD06-8263-48B4-A020-8AC7F384743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7F3FAD2-6072-48D2-8F44-FC38A6A10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4250-E087-49BF-934E-8B3B49936B79}" type="slidenum">
              <a:rPr lang="es-MX" smtClean="0"/>
              <a:t>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03083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364B61-105A-473F-98EF-E04059755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A69785-78F8-42C1-A430-707FC4D9A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BA7EACF-FC22-447F-A55E-C322F6EFF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4250-E087-49BF-934E-8B3B49936B79}" type="slidenum">
              <a:rPr lang="es-MX" smtClean="0"/>
              <a:t>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2251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54E24F-21CE-43C9-896D-002608FA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3BDEABD-AC7F-4F7F-BD1E-5F4DD61D5132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7D7A64E-83F0-438A-A22B-21E7B6F6053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7029085-5233-4776-B5E2-EDA68294F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4250-E087-49BF-934E-8B3B49936B79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58621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4492</TotalTime>
  <Words>34</Words>
  <Application>Microsoft Office PowerPoint</Application>
  <PresentationFormat>Panorámica</PresentationFormat>
  <Paragraphs>6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Noto Sans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Katherine León</dc:creator>
  <cp:lastModifiedBy>Katherine León</cp:lastModifiedBy>
  <cp:revision>16</cp:revision>
  <dcterms:created xsi:type="dcterms:W3CDTF">2026-07-30T00:03:24Z</dcterms:created>
  <dcterms:modified xsi:type="dcterms:W3CDTF">2026-08-23T22:38:00Z</dcterms:modified>
</cp:coreProperties>
</file>